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99" r:id="rId5"/>
    <p:sldId id="285" r:id="rId6"/>
    <p:sldId id="300" r:id="rId7"/>
    <p:sldId id="282" r:id="rId8"/>
    <p:sldId id="256" r:id="rId9"/>
    <p:sldId id="301" r:id="rId10"/>
    <p:sldId id="302" r:id="rId11"/>
    <p:sldId id="303" r:id="rId12"/>
    <p:sldId id="304" r:id="rId13"/>
    <p:sldId id="305" r:id="rId14"/>
    <p:sldId id="306" r:id="rId15"/>
    <p:sldId id="30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EC20E35-A176-4012-BC5E-935CFFF8708E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74" autoAdjust="0"/>
  </p:normalViewPr>
  <p:slideViewPr>
    <p:cSldViewPr snapToGrid="0">
      <p:cViewPr varScale="1">
        <p:scale>
          <a:sx n="106" d="100"/>
          <a:sy n="106" d="100"/>
        </p:scale>
        <p:origin x="228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8/26/2022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EC30E-1A71-4188-9BE7-E2A64929A436}" type="datetimeFigureOut">
              <a:rPr lang="en-US" noProof="0" smtClean="0"/>
              <a:t>8/26/2022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0193B-564F-4854-8A52-728F3FB19C8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901FAF19-EC05-4368-9C23-D1307429BBA4}"/>
              </a:ext>
            </a:extLst>
          </p:cNvPr>
          <p:cNvSpPr/>
          <p:nvPr userDrawn="1"/>
        </p:nvSpPr>
        <p:spPr>
          <a:xfrm>
            <a:off x="8266176" y="4754879"/>
            <a:ext cx="2450592" cy="1664327"/>
          </a:xfrm>
          <a:prstGeom prst="ellipse">
            <a:avLst/>
          </a:prstGeom>
          <a:noFill/>
          <a:ln>
            <a:noFill/>
          </a:ln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 noProof="0" dirty="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296D70-8C54-475E-8440-66769A72C583}"/>
              </a:ext>
            </a:extLst>
          </p:cNvPr>
          <p:cNvSpPr/>
          <p:nvPr userDrawn="1"/>
        </p:nvSpPr>
        <p:spPr>
          <a:xfrm>
            <a:off x="11832336" y="1097280"/>
            <a:ext cx="144000" cy="5321927"/>
          </a:xfrm>
          <a:prstGeom prst="rect">
            <a:avLst/>
          </a:prstGeom>
          <a:noFill/>
          <a:ln>
            <a:noFill/>
          </a:ln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 noProof="0" dirty="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E77267-9F51-4226-989C-ED57465596ED}"/>
              </a:ext>
            </a:extLst>
          </p:cNvPr>
          <p:cNvSpPr/>
          <p:nvPr userDrawn="1"/>
        </p:nvSpPr>
        <p:spPr>
          <a:xfrm>
            <a:off x="0" y="6714000"/>
            <a:ext cx="12192000" cy="144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21000">
                <a:schemeClr val="tx1">
                  <a:lumMod val="75000"/>
                  <a:lumOff val="25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2CC678-341F-44F8-AE2E-A6C84D75C56A}"/>
              </a:ext>
            </a:extLst>
          </p:cNvPr>
          <p:cNvSpPr/>
          <p:nvPr userDrawn="1"/>
        </p:nvSpPr>
        <p:spPr>
          <a:xfrm>
            <a:off x="0" y="0"/>
            <a:ext cx="12192000" cy="144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72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7A001A-FE8B-41CE-AC81-69D4A2339087}"/>
              </a:ext>
            </a:extLst>
          </p:cNvPr>
          <p:cNvSpPr/>
          <p:nvPr userDrawn="1"/>
        </p:nvSpPr>
        <p:spPr>
          <a:xfrm>
            <a:off x="0" y="92074"/>
            <a:ext cx="144000" cy="6629401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72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1416AC-94BD-4442-B771-E1ACAA70367E}"/>
              </a:ext>
            </a:extLst>
          </p:cNvPr>
          <p:cNvSpPr/>
          <p:nvPr userDrawn="1"/>
        </p:nvSpPr>
        <p:spPr>
          <a:xfrm>
            <a:off x="12048000" y="92074"/>
            <a:ext cx="144000" cy="6629401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72000">
                <a:schemeClr val="tx1">
                  <a:lumMod val="75000"/>
                  <a:lumOff val="2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DB31DC4-A207-4A23-8E7A-40D0ECD04F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6000 w 12192000"/>
              <a:gd name="connsiteY0" fmla="*/ 36000 h 6858000"/>
              <a:gd name="connsiteX1" fmla="*/ 36000 w 12192000"/>
              <a:gd name="connsiteY1" fmla="*/ 6822000 h 6858000"/>
              <a:gd name="connsiteX2" fmla="*/ 12156000 w 12192000"/>
              <a:gd name="connsiteY2" fmla="*/ 6822000 h 6858000"/>
              <a:gd name="connsiteX3" fmla="*/ 12156000 w 12192000"/>
              <a:gd name="connsiteY3" fmla="*/ 36000 h 6858000"/>
              <a:gd name="connsiteX4" fmla="*/ 0 w 12192000"/>
              <a:gd name="connsiteY4" fmla="*/ 0 h 6858000"/>
              <a:gd name="connsiteX5" fmla="*/ 36000 w 12192000"/>
              <a:gd name="connsiteY5" fmla="*/ 0 h 6858000"/>
              <a:gd name="connsiteX6" fmla="*/ 12156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00 h 6858000"/>
              <a:gd name="connsiteX9" fmla="*/ 12192000 w 12192000"/>
              <a:gd name="connsiteY9" fmla="*/ 6822000 h 6858000"/>
              <a:gd name="connsiteX10" fmla="*/ 12192000 w 12192000"/>
              <a:gd name="connsiteY10" fmla="*/ 6858000 h 6858000"/>
              <a:gd name="connsiteX11" fmla="*/ 12156000 w 12192000"/>
              <a:gd name="connsiteY11" fmla="*/ 6858000 h 6858000"/>
              <a:gd name="connsiteX12" fmla="*/ 36000 w 12192000"/>
              <a:gd name="connsiteY12" fmla="*/ 6858000 h 6858000"/>
              <a:gd name="connsiteX13" fmla="*/ 0 w 12192000"/>
              <a:gd name="connsiteY13" fmla="*/ 6858000 h 6858000"/>
              <a:gd name="connsiteX14" fmla="*/ 0 w 12192000"/>
              <a:gd name="connsiteY14" fmla="*/ 6822000 h 6858000"/>
              <a:gd name="connsiteX15" fmla="*/ 0 w 12192000"/>
              <a:gd name="connsiteY15" fmla="*/ 36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36000" y="36000"/>
                </a:moveTo>
                <a:lnTo>
                  <a:pt x="36000" y="6822000"/>
                </a:lnTo>
                <a:lnTo>
                  <a:pt x="12156000" y="6822000"/>
                </a:lnTo>
                <a:lnTo>
                  <a:pt x="12156000" y="36000"/>
                </a:lnTo>
                <a:close/>
                <a:moveTo>
                  <a:pt x="0" y="0"/>
                </a:moveTo>
                <a:lnTo>
                  <a:pt x="36000" y="0"/>
                </a:lnTo>
                <a:lnTo>
                  <a:pt x="12156000" y="0"/>
                </a:lnTo>
                <a:lnTo>
                  <a:pt x="12192000" y="0"/>
                </a:lnTo>
                <a:lnTo>
                  <a:pt x="12192000" y="36000"/>
                </a:lnTo>
                <a:lnTo>
                  <a:pt x="12192000" y="6822000"/>
                </a:lnTo>
                <a:lnTo>
                  <a:pt x="12192000" y="6858000"/>
                </a:lnTo>
                <a:lnTo>
                  <a:pt x="12156000" y="6858000"/>
                </a:lnTo>
                <a:lnTo>
                  <a:pt x="36000" y="6858000"/>
                </a:lnTo>
                <a:lnTo>
                  <a:pt x="0" y="6858000"/>
                </a:lnTo>
                <a:lnTo>
                  <a:pt x="0" y="6822000"/>
                </a:lnTo>
                <a:lnTo>
                  <a:pt x="0" y="36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4000" y="144000"/>
            <a:ext cx="11905200" cy="6570000"/>
          </a:xfrm>
          <a:solidFill>
            <a:schemeClr val="tx1"/>
          </a:solidFill>
        </p:spPr>
        <p:txBody>
          <a:bodyPr lIns="0" rIns="1764000" anchor="ctr"/>
          <a:lstStyle>
            <a:lvl1pPr marL="0" indent="0" algn="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359999"/>
            <a:ext cx="4416588" cy="5321927"/>
          </a:xfrm>
          <a:gradFill>
            <a:gsLst>
              <a:gs pos="0">
                <a:schemeClr val="tx1">
                  <a:lumMod val="75000"/>
                  <a:lumOff val="25000"/>
                  <a:alpha val="70000"/>
                </a:schemeClr>
              </a:gs>
              <a:gs pos="80000">
                <a:schemeClr val="tx1"/>
              </a:gs>
            </a:gsLst>
            <a:lin ang="3600000" scaled="0"/>
          </a:gradFill>
        </p:spPr>
        <p:txBody>
          <a:bodyPr lIns="72000" rIns="180000" bIns="180000" anchor="b"/>
          <a:lstStyle>
            <a:lvl1pPr algn="r">
              <a:lnSpc>
                <a:spcPts val="4700"/>
              </a:lnSpc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999" y="5681926"/>
            <a:ext cx="4416587" cy="816075"/>
          </a:xfrm>
          <a:solidFill>
            <a:schemeClr val="tx1">
              <a:alpha val="80000"/>
            </a:schemeClr>
          </a:solidFill>
          <a:ln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180000"/>
          <a:lstStyle>
            <a:lvl1pPr marL="0" indent="0" algn="r"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F6E7EBFD-F776-4FA5-B67B-AEAB104C7125}"/>
              </a:ext>
            </a:extLst>
          </p:cNvPr>
          <p:cNvSpPr/>
          <p:nvPr userDrawn="1"/>
        </p:nvSpPr>
        <p:spPr>
          <a:xfrm>
            <a:off x="8418576" y="4907280"/>
            <a:ext cx="1554480" cy="1103376"/>
          </a:xfrm>
          <a:prstGeom prst="ellipse">
            <a:avLst/>
          </a:prstGeom>
          <a:noFill/>
          <a:ln>
            <a:noFill/>
          </a:ln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 noProof="0" dirty="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4000" y="144000"/>
            <a:ext cx="11905200" cy="6060155"/>
          </a:xfrm>
          <a:solidFill>
            <a:schemeClr val="tx1"/>
          </a:solidFill>
        </p:spPr>
        <p:txBody>
          <a:bodyPr lIns="0" rIns="1764000" anchor="ctr"/>
          <a:lstStyle>
            <a:lvl1pPr marL="0" indent="0" algn="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9100" y="804500"/>
            <a:ext cx="4416588" cy="3818712"/>
          </a:xfrm>
          <a:gradFill>
            <a:gsLst>
              <a:gs pos="0">
                <a:schemeClr val="tx1">
                  <a:lumMod val="75000"/>
                  <a:lumOff val="25000"/>
                  <a:alpha val="70000"/>
                </a:schemeClr>
              </a:gs>
              <a:gs pos="80000">
                <a:schemeClr val="tx1"/>
              </a:gs>
            </a:gsLst>
            <a:lin ang="3600000" scaled="0"/>
          </a:gradFill>
        </p:spPr>
        <p:txBody>
          <a:bodyPr lIns="72000" rIns="180000" bIns="180000" anchor="b"/>
          <a:lstStyle>
            <a:lvl1pPr algn="r">
              <a:lnSpc>
                <a:spcPts val="4700"/>
              </a:lnSpc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segue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9099" y="4623212"/>
            <a:ext cx="4416587" cy="816075"/>
          </a:xfrm>
          <a:solidFill>
            <a:schemeClr val="tx1">
              <a:alpha val="80000"/>
            </a:schemeClr>
          </a:solidFill>
          <a:ln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180000"/>
          <a:lstStyle>
            <a:lvl1pPr marL="0" indent="0" algn="r"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01C03F-F087-4546-A9C3-5B5B81E3BD7B}"/>
              </a:ext>
            </a:extLst>
          </p:cNvPr>
          <p:cNvSpPr/>
          <p:nvPr userDrawn="1"/>
        </p:nvSpPr>
        <p:spPr>
          <a:xfrm>
            <a:off x="8266176" y="4754880"/>
            <a:ext cx="274320" cy="292608"/>
          </a:xfrm>
          <a:prstGeom prst="ellipse">
            <a:avLst/>
          </a:prstGeom>
          <a:noFill/>
          <a:ln>
            <a:noFill/>
          </a:ln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 noProof="0" dirty="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92051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1AB7A8BA-0531-4A37-BB60-9E1CA4764B40}"/>
              </a:ext>
            </a:extLst>
          </p:cNvPr>
          <p:cNvSpPr/>
          <p:nvPr userDrawn="1"/>
        </p:nvSpPr>
        <p:spPr>
          <a:xfrm>
            <a:off x="1450848" y="653845"/>
            <a:ext cx="2657856" cy="2450592"/>
          </a:xfrm>
          <a:prstGeom prst="ellipse">
            <a:avLst/>
          </a:prstGeom>
          <a:noFill/>
          <a:ln>
            <a:noFill/>
          </a:ln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 noProof="0" dirty="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4000" y="144000"/>
            <a:ext cx="11905200" cy="6060155"/>
          </a:xfrm>
          <a:solidFill>
            <a:schemeClr val="tx1"/>
          </a:solidFill>
        </p:spPr>
        <p:txBody>
          <a:bodyPr lIns="0" tIns="180000" rIns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0" y="2438399"/>
            <a:ext cx="5385600" cy="3044399"/>
          </a:xfrm>
          <a:gradFill>
            <a:gsLst>
              <a:gs pos="83186">
                <a:schemeClr val="tx1"/>
              </a:gs>
              <a:gs pos="0">
                <a:schemeClr val="accent1">
                  <a:alpha val="50000"/>
                </a:schemeClr>
              </a:gs>
              <a:gs pos="46000">
                <a:schemeClr val="accent1">
                  <a:lumMod val="50000"/>
                  <a:alpha val="90000"/>
                </a:schemeClr>
              </a:gs>
            </a:gsLst>
            <a:lin ang="3600000" scaled="0"/>
          </a:gradFill>
        </p:spPr>
        <p:txBody>
          <a:bodyPr lIns="72000" tIns="180000" rIns="180000" bIns="0" anchor="t"/>
          <a:lstStyle>
            <a:lvl1pPr algn="r">
              <a:lnSpc>
                <a:spcPts val="4700"/>
              </a:lnSpc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segue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8971" y="4479264"/>
            <a:ext cx="2851629" cy="749534"/>
          </a:xfrm>
          <a:solidFill>
            <a:schemeClr val="tx1">
              <a:alpha val="80000"/>
            </a:schemeClr>
          </a:solidFill>
          <a:ln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txBody>
          <a:bodyPr tIns="144000" rIns="180000"/>
          <a:lstStyle>
            <a:lvl1pPr marL="0" indent="0" algn="r"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2681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FE842FA8-E742-4FD8-BFA1-7B8A13828E76}"/>
              </a:ext>
            </a:extLst>
          </p:cNvPr>
          <p:cNvSpPr/>
          <p:nvPr userDrawn="1"/>
        </p:nvSpPr>
        <p:spPr>
          <a:xfrm>
            <a:off x="8418576" y="4907280"/>
            <a:ext cx="274320" cy="292608"/>
          </a:xfrm>
          <a:prstGeom prst="ellipse">
            <a:avLst/>
          </a:prstGeom>
          <a:noFill/>
          <a:ln>
            <a:noFill/>
          </a:ln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 noProof="0" dirty="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3F5D8CC-DBBC-4E65-A552-C98514F1E2F9}"/>
              </a:ext>
            </a:extLst>
          </p:cNvPr>
          <p:cNvSpPr/>
          <p:nvPr userDrawn="1"/>
        </p:nvSpPr>
        <p:spPr>
          <a:xfrm>
            <a:off x="8266176" y="4754880"/>
            <a:ext cx="274320" cy="292608"/>
          </a:xfrm>
          <a:prstGeom prst="ellipse">
            <a:avLst/>
          </a:prstGeom>
          <a:noFill/>
          <a:ln>
            <a:noFill/>
          </a:ln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 noProof="0" dirty="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69100" y="144000"/>
            <a:ext cx="5280100" cy="6048000"/>
          </a:xfrm>
          <a:solidFill>
            <a:schemeClr val="tx1"/>
          </a:solidFill>
        </p:spPr>
        <p:txBody>
          <a:bodyPr lIns="0" tIns="180000" rIns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93000" y="2438399"/>
            <a:ext cx="3836200" cy="3044399"/>
          </a:xfrm>
          <a:gradFill>
            <a:gsLst>
              <a:gs pos="83186">
                <a:schemeClr val="tx1"/>
              </a:gs>
              <a:gs pos="0">
                <a:schemeClr val="accent1">
                  <a:alpha val="50000"/>
                </a:schemeClr>
              </a:gs>
              <a:gs pos="46000">
                <a:schemeClr val="accent1">
                  <a:lumMod val="50000"/>
                  <a:alpha val="90000"/>
                </a:schemeClr>
              </a:gs>
            </a:gsLst>
            <a:lin ang="3600000" scaled="0"/>
          </a:gradFill>
        </p:spPr>
        <p:txBody>
          <a:bodyPr lIns="432000" tIns="432000" rIns="72000" bIns="1188000" anchor="t"/>
          <a:lstStyle>
            <a:lvl1pPr algn="l">
              <a:lnSpc>
                <a:spcPts val="4700"/>
              </a:lnSpc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7000" y="4465176"/>
            <a:ext cx="3372329" cy="774934"/>
          </a:xfrm>
          <a:solidFill>
            <a:schemeClr val="tx1">
              <a:alpha val="80000"/>
            </a:schemeClr>
          </a:solidFill>
          <a:ln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txBody>
          <a:bodyPr lIns="180000" tIns="144000" rIns="0"/>
          <a:lstStyle>
            <a:lvl1pPr marL="0" indent="0" algn="l"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3D3924F-A5EC-4141-A191-1A110C406AF7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32000" y="2438399"/>
            <a:ext cx="5472000" cy="3044400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5708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34827DBE-7690-48BE-8673-ABB67E101D80}"/>
              </a:ext>
            </a:extLst>
          </p:cNvPr>
          <p:cNvSpPr/>
          <p:nvPr userDrawn="1"/>
        </p:nvSpPr>
        <p:spPr>
          <a:xfrm>
            <a:off x="8266176" y="4754880"/>
            <a:ext cx="274320" cy="292608"/>
          </a:xfrm>
          <a:prstGeom prst="ellipse">
            <a:avLst/>
          </a:prstGeom>
          <a:noFill/>
          <a:ln>
            <a:noFill/>
          </a:ln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 noProof="0" dirty="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4000" y="144000"/>
            <a:ext cx="5280100" cy="6060155"/>
          </a:xfrm>
          <a:solidFill>
            <a:schemeClr val="tx1"/>
          </a:solidFill>
        </p:spPr>
        <p:txBody>
          <a:bodyPr lIns="0" tIns="1440000" rIns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3D3924F-A5EC-4141-A191-1A110C406AF7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096000" y="3263899"/>
            <a:ext cx="5472000" cy="2442088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30A9B71-A789-4057-B729-15D78CF34E0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5601" y="3263898"/>
            <a:ext cx="4840085" cy="1626013"/>
          </a:xfrm>
          <a:gradFill>
            <a:gsLst>
              <a:gs pos="0">
                <a:schemeClr val="tx1">
                  <a:lumMod val="75000"/>
                  <a:lumOff val="25000"/>
                  <a:alpha val="70000"/>
                </a:schemeClr>
              </a:gs>
              <a:gs pos="80000">
                <a:schemeClr val="tx1"/>
              </a:gs>
            </a:gsLst>
            <a:lin ang="3600000" scaled="0"/>
          </a:gradFill>
        </p:spPr>
        <p:txBody>
          <a:bodyPr lIns="72000" rIns="180000" bIns="180000" anchor="b"/>
          <a:lstStyle>
            <a:lvl1pPr algn="r">
              <a:lnSpc>
                <a:spcPts val="4700"/>
              </a:lnSpc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99E1708-B7A6-4D6F-9968-5398B335FA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5601" y="4889912"/>
            <a:ext cx="4840085" cy="816075"/>
          </a:xfrm>
          <a:solidFill>
            <a:schemeClr val="tx1">
              <a:alpha val="80000"/>
            </a:schemeClr>
          </a:solidFill>
          <a:ln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180000"/>
          <a:lstStyle>
            <a:lvl1pPr marL="0" indent="0" algn="r"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75291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EDE35ADD-8A62-4F35-950B-EA0CC678DE64}"/>
              </a:ext>
            </a:extLst>
          </p:cNvPr>
          <p:cNvSpPr/>
          <p:nvPr userDrawn="1"/>
        </p:nvSpPr>
        <p:spPr>
          <a:xfrm>
            <a:off x="8266176" y="4754880"/>
            <a:ext cx="274320" cy="292608"/>
          </a:xfrm>
          <a:prstGeom prst="ellipse">
            <a:avLst/>
          </a:prstGeom>
          <a:noFill/>
          <a:ln>
            <a:noFill/>
          </a:ln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 noProof="0" dirty="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87D291-05F0-4DD7-A728-945B6C9F238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1A6105F-5309-4A56-AAF2-8D4A0477F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DBAC9A-28A2-405B-8B7E-9BE425F51354}"/>
              </a:ext>
            </a:extLst>
          </p:cNvPr>
          <p:cNvSpPr>
            <a:spLocks noGrp="1"/>
          </p:cNvSpPr>
          <p:nvPr>
            <p:ph idx="34"/>
          </p:nvPr>
        </p:nvSpPr>
        <p:spPr>
          <a:xfrm>
            <a:off x="431999" y="1512000"/>
            <a:ext cx="11339999" cy="4377523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671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mparison Left Placeholder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5834"/>
            <a:ext cx="5472000" cy="360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5472000" cy="4168332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mparison Left Placeholder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516359"/>
            <a:ext cx="5472000" cy="358775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2020359"/>
            <a:ext cx="5472113" cy="417089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FD215-79E5-48E4-95DB-2C5E5A1F8E8F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F905B34-4C18-4A8D-8167-57B7BF03D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FDA3C530-12F9-48FC-BC5E-D34BDC504BC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44000" y="143999"/>
            <a:ext cx="11905200" cy="6047999"/>
          </a:xfrm>
          <a:solidFill>
            <a:schemeClr val="tx1"/>
          </a:solidFill>
        </p:spPr>
        <p:txBody>
          <a:bodyPr lIns="0" rIns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64900" y="4910452"/>
            <a:ext cx="4101900" cy="773546"/>
          </a:xfrm>
          <a:solidFill>
            <a:schemeClr val="bg1">
              <a:lumMod val="95000"/>
            </a:schemeClr>
          </a:solidFill>
        </p:spPr>
        <p:txBody>
          <a:bodyPr lIns="180000" tIns="72000" rIns="180000" anchor="t"/>
          <a:lstStyle>
            <a:lvl1pPr marL="0" indent="0">
              <a:buNone/>
              <a:defRPr>
                <a:solidFill>
                  <a:schemeClr val="tx1"/>
                </a:solidFill>
                <a:latin typeface="+mj-lt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Enter your caption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C14527-4DF5-4A98-AE66-C80F3B8E6D2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B05C513-FBE3-4BA7-9084-69899356E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4000" y="144000"/>
            <a:ext cx="11905200" cy="6570000"/>
          </a:xfrm>
          <a:solidFill>
            <a:schemeClr val="tx1"/>
          </a:solidFill>
        </p:spPr>
        <p:txBody>
          <a:bodyPr lIns="1764000" rIns="0" anchor="ctr"/>
          <a:lstStyle>
            <a:lvl1pPr marL="0" indent="0" algn="l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15412" y="360000"/>
            <a:ext cx="4416588" cy="4716572"/>
          </a:xfrm>
          <a:gradFill>
            <a:gsLst>
              <a:gs pos="0">
                <a:schemeClr val="tx1">
                  <a:lumMod val="75000"/>
                  <a:lumOff val="25000"/>
                  <a:alpha val="70000"/>
                </a:schemeClr>
              </a:gs>
              <a:gs pos="80000">
                <a:schemeClr val="tx1"/>
              </a:gs>
            </a:gsLst>
            <a:lin ang="3600000" scaled="0"/>
          </a:gradFill>
        </p:spPr>
        <p:txBody>
          <a:bodyPr lIns="72000" rIns="180000" bIns="180000" anchor="b"/>
          <a:lstStyle>
            <a:lvl1pPr algn="r">
              <a:lnSpc>
                <a:spcPts val="4700"/>
              </a:lnSpc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15413" y="5076572"/>
            <a:ext cx="4416587" cy="1421429"/>
          </a:xfrm>
          <a:solidFill>
            <a:schemeClr val="tx1">
              <a:alpha val="80000"/>
            </a:schemeClr>
          </a:solidFill>
          <a:ln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468000"/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.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EB7A85F-8707-4B62-B299-F53931B861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48708" y="5540135"/>
            <a:ext cx="3396887" cy="196707"/>
          </a:xfr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 Number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BA4C7E3C-7C17-46E9-928A-D3D505EEAA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48708" y="5809779"/>
            <a:ext cx="3396887" cy="196707"/>
          </a:xfr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Email or Social Media Handle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6ADD6EB2-7D8E-4991-87A6-02723731EB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48708" y="6079423"/>
            <a:ext cx="3396887" cy="196707"/>
          </a:xfr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Company Website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E77267-9F51-4226-989C-ED57465596ED}"/>
              </a:ext>
            </a:extLst>
          </p:cNvPr>
          <p:cNvSpPr/>
          <p:nvPr userDrawn="1"/>
        </p:nvSpPr>
        <p:spPr>
          <a:xfrm>
            <a:off x="0" y="6714000"/>
            <a:ext cx="12192000" cy="144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21000">
                <a:schemeClr val="tx1">
                  <a:lumMod val="75000"/>
                  <a:lumOff val="25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2CC678-341F-44F8-AE2E-A6C84D75C56A}"/>
              </a:ext>
            </a:extLst>
          </p:cNvPr>
          <p:cNvSpPr/>
          <p:nvPr userDrawn="1"/>
        </p:nvSpPr>
        <p:spPr>
          <a:xfrm>
            <a:off x="0" y="0"/>
            <a:ext cx="12192000" cy="144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72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7A001A-FE8B-41CE-AC81-69D4A2339087}"/>
              </a:ext>
            </a:extLst>
          </p:cNvPr>
          <p:cNvSpPr/>
          <p:nvPr userDrawn="1"/>
        </p:nvSpPr>
        <p:spPr>
          <a:xfrm>
            <a:off x="0" y="92074"/>
            <a:ext cx="144000" cy="6629401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72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1416AC-94BD-4442-B771-E1ACAA70367E}"/>
              </a:ext>
            </a:extLst>
          </p:cNvPr>
          <p:cNvSpPr/>
          <p:nvPr userDrawn="1"/>
        </p:nvSpPr>
        <p:spPr>
          <a:xfrm>
            <a:off x="12048000" y="92074"/>
            <a:ext cx="144000" cy="6629401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72000">
                <a:schemeClr val="tx1">
                  <a:lumMod val="75000"/>
                  <a:lumOff val="2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DB31DC4-A207-4A23-8E7A-40D0ECD04F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6000 w 12192000"/>
              <a:gd name="connsiteY0" fmla="*/ 36000 h 6858000"/>
              <a:gd name="connsiteX1" fmla="*/ 36000 w 12192000"/>
              <a:gd name="connsiteY1" fmla="*/ 6822000 h 6858000"/>
              <a:gd name="connsiteX2" fmla="*/ 12156000 w 12192000"/>
              <a:gd name="connsiteY2" fmla="*/ 6822000 h 6858000"/>
              <a:gd name="connsiteX3" fmla="*/ 12156000 w 12192000"/>
              <a:gd name="connsiteY3" fmla="*/ 36000 h 6858000"/>
              <a:gd name="connsiteX4" fmla="*/ 0 w 12192000"/>
              <a:gd name="connsiteY4" fmla="*/ 0 h 6858000"/>
              <a:gd name="connsiteX5" fmla="*/ 36000 w 12192000"/>
              <a:gd name="connsiteY5" fmla="*/ 0 h 6858000"/>
              <a:gd name="connsiteX6" fmla="*/ 12156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00 h 6858000"/>
              <a:gd name="connsiteX9" fmla="*/ 12192000 w 12192000"/>
              <a:gd name="connsiteY9" fmla="*/ 6822000 h 6858000"/>
              <a:gd name="connsiteX10" fmla="*/ 12192000 w 12192000"/>
              <a:gd name="connsiteY10" fmla="*/ 6858000 h 6858000"/>
              <a:gd name="connsiteX11" fmla="*/ 12156000 w 12192000"/>
              <a:gd name="connsiteY11" fmla="*/ 6858000 h 6858000"/>
              <a:gd name="connsiteX12" fmla="*/ 36000 w 12192000"/>
              <a:gd name="connsiteY12" fmla="*/ 6858000 h 6858000"/>
              <a:gd name="connsiteX13" fmla="*/ 0 w 12192000"/>
              <a:gd name="connsiteY13" fmla="*/ 6858000 h 6858000"/>
              <a:gd name="connsiteX14" fmla="*/ 0 w 12192000"/>
              <a:gd name="connsiteY14" fmla="*/ 6822000 h 6858000"/>
              <a:gd name="connsiteX15" fmla="*/ 0 w 12192000"/>
              <a:gd name="connsiteY15" fmla="*/ 36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36000" y="36000"/>
                </a:moveTo>
                <a:lnTo>
                  <a:pt x="36000" y="6822000"/>
                </a:lnTo>
                <a:lnTo>
                  <a:pt x="12156000" y="6822000"/>
                </a:lnTo>
                <a:lnTo>
                  <a:pt x="12156000" y="36000"/>
                </a:lnTo>
                <a:close/>
                <a:moveTo>
                  <a:pt x="0" y="0"/>
                </a:moveTo>
                <a:lnTo>
                  <a:pt x="36000" y="0"/>
                </a:lnTo>
                <a:lnTo>
                  <a:pt x="12156000" y="0"/>
                </a:lnTo>
                <a:lnTo>
                  <a:pt x="12192000" y="0"/>
                </a:lnTo>
                <a:lnTo>
                  <a:pt x="12192000" y="36000"/>
                </a:lnTo>
                <a:lnTo>
                  <a:pt x="12192000" y="6822000"/>
                </a:lnTo>
                <a:lnTo>
                  <a:pt x="12192000" y="6858000"/>
                </a:lnTo>
                <a:lnTo>
                  <a:pt x="12156000" y="6858000"/>
                </a:lnTo>
                <a:lnTo>
                  <a:pt x="36000" y="6858000"/>
                </a:lnTo>
                <a:lnTo>
                  <a:pt x="0" y="6858000"/>
                </a:lnTo>
                <a:lnTo>
                  <a:pt x="0" y="6822000"/>
                </a:lnTo>
                <a:lnTo>
                  <a:pt x="0" y="36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94054031-2BEC-4DA9-90C3-616D2D61AB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43550" y="5233270"/>
            <a:ext cx="3396887" cy="196707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Full Name</a:t>
            </a:r>
          </a:p>
        </p:txBody>
      </p:sp>
    </p:spTree>
    <p:extLst>
      <p:ext uri="{BB962C8B-B14F-4D97-AF65-F5344CB8AC3E}">
        <p14:creationId xmlns:p14="http://schemas.microsoft.com/office/powerpoint/2010/main" val="1606844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56F629-658F-4B7E-A1D1-2522EA76B0D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5380A33-49FB-43FC-B60E-34A2E5556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0F16635-76F3-45F7-9385-A99504D2B901}"/>
              </a:ext>
            </a:extLst>
          </p:cNvPr>
          <p:cNvSpPr>
            <a:spLocks noGrp="1"/>
          </p:cNvSpPr>
          <p:nvPr>
            <p:ph idx="34"/>
          </p:nvPr>
        </p:nvSpPr>
        <p:spPr>
          <a:xfrm>
            <a:off x="431999" y="1008000"/>
            <a:ext cx="11339999" cy="4881523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449EF3-C757-4F43-906C-DE0FF6262B2F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16924A5-8BD5-4AC6-84B9-2F1A4AFCF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0C8E421-28C0-4976-A17C-22789B6F3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008000"/>
            <a:ext cx="5505225" cy="5168963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AFEAA85-DD59-4B9B-B080-3368277EF6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08000"/>
            <a:ext cx="5587800" cy="5168963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449EF3-C757-4F43-906C-DE0FF6262B2F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16924A5-8BD5-4AC6-84B9-2F1A4AFCF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EAE3C73-B1A9-4A3B-8DD2-5A34920790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08000"/>
            <a:ext cx="559980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53A52FEF-F917-4982-9855-43A0DF5DA6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75912"/>
            <a:ext cx="5599800" cy="421375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C1CA8AB-B7BE-4C9F-9A0A-C849A35AA6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08000"/>
            <a:ext cx="5565575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7B0DF164-9487-4D3F-BA7D-E273D7F5A2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975912"/>
            <a:ext cx="5565575" cy="421375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7921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3600000" cy="467925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84F2FFD-7164-411A-96A5-A5211A6CA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4E38C26-A932-4007-84B1-21C1D9744A76}"/>
              </a:ext>
            </a:extLst>
          </p:cNvPr>
          <p:cNvSpPr>
            <a:spLocks noGrp="1"/>
          </p:cNvSpPr>
          <p:nvPr>
            <p:ph idx="33"/>
          </p:nvPr>
        </p:nvSpPr>
        <p:spPr>
          <a:xfrm>
            <a:off x="4302000" y="1512000"/>
            <a:ext cx="3600000" cy="467925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A87EF18-D404-4A92-BE37-7AC9B7223D51}"/>
              </a:ext>
            </a:extLst>
          </p:cNvPr>
          <p:cNvSpPr>
            <a:spLocks noGrp="1"/>
          </p:cNvSpPr>
          <p:nvPr>
            <p:ph idx="34"/>
          </p:nvPr>
        </p:nvSpPr>
        <p:spPr>
          <a:xfrm>
            <a:off x="8172000" y="1512000"/>
            <a:ext cx="3600000" cy="467925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160000" cy="467925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512000"/>
            <a:ext cx="2160588" cy="467925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512000"/>
            <a:ext cx="2160588" cy="467925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507535"/>
            <a:ext cx="2160588" cy="467925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507535"/>
            <a:ext cx="2160588" cy="468371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B3FD9-234A-4B72-9A91-D7DD23D39CD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FDBADDA-AF39-45A0-BBAB-A87608C0A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E77267-9F51-4226-989C-ED57465596ED}"/>
              </a:ext>
            </a:extLst>
          </p:cNvPr>
          <p:cNvSpPr/>
          <p:nvPr userDrawn="1"/>
        </p:nvSpPr>
        <p:spPr>
          <a:xfrm>
            <a:off x="0" y="6714000"/>
            <a:ext cx="12192000" cy="144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21000">
                <a:schemeClr val="tx1">
                  <a:lumMod val="75000"/>
                  <a:lumOff val="25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2CC678-341F-44F8-AE2E-A6C84D75C56A}"/>
              </a:ext>
            </a:extLst>
          </p:cNvPr>
          <p:cNvSpPr/>
          <p:nvPr userDrawn="1"/>
        </p:nvSpPr>
        <p:spPr>
          <a:xfrm>
            <a:off x="0" y="0"/>
            <a:ext cx="12192000" cy="144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72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7A001A-FE8B-41CE-AC81-69D4A2339087}"/>
              </a:ext>
            </a:extLst>
          </p:cNvPr>
          <p:cNvSpPr/>
          <p:nvPr userDrawn="1"/>
        </p:nvSpPr>
        <p:spPr>
          <a:xfrm>
            <a:off x="0" y="92074"/>
            <a:ext cx="144000" cy="6629401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72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1416AC-94BD-4442-B771-E1ACAA70367E}"/>
              </a:ext>
            </a:extLst>
          </p:cNvPr>
          <p:cNvSpPr/>
          <p:nvPr userDrawn="1"/>
        </p:nvSpPr>
        <p:spPr>
          <a:xfrm>
            <a:off x="12048000" y="92074"/>
            <a:ext cx="144000" cy="6629401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72000">
                <a:schemeClr val="tx1">
                  <a:lumMod val="75000"/>
                  <a:lumOff val="2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DB31DC4-A207-4A23-8E7A-40D0ECD04F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6000 w 12192000"/>
              <a:gd name="connsiteY0" fmla="*/ 36000 h 6858000"/>
              <a:gd name="connsiteX1" fmla="*/ 36000 w 12192000"/>
              <a:gd name="connsiteY1" fmla="*/ 6822000 h 6858000"/>
              <a:gd name="connsiteX2" fmla="*/ 12156000 w 12192000"/>
              <a:gd name="connsiteY2" fmla="*/ 6822000 h 6858000"/>
              <a:gd name="connsiteX3" fmla="*/ 12156000 w 12192000"/>
              <a:gd name="connsiteY3" fmla="*/ 36000 h 6858000"/>
              <a:gd name="connsiteX4" fmla="*/ 0 w 12192000"/>
              <a:gd name="connsiteY4" fmla="*/ 0 h 6858000"/>
              <a:gd name="connsiteX5" fmla="*/ 36000 w 12192000"/>
              <a:gd name="connsiteY5" fmla="*/ 0 h 6858000"/>
              <a:gd name="connsiteX6" fmla="*/ 12156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00 h 6858000"/>
              <a:gd name="connsiteX9" fmla="*/ 12192000 w 12192000"/>
              <a:gd name="connsiteY9" fmla="*/ 6822000 h 6858000"/>
              <a:gd name="connsiteX10" fmla="*/ 12192000 w 12192000"/>
              <a:gd name="connsiteY10" fmla="*/ 6858000 h 6858000"/>
              <a:gd name="connsiteX11" fmla="*/ 12156000 w 12192000"/>
              <a:gd name="connsiteY11" fmla="*/ 6858000 h 6858000"/>
              <a:gd name="connsiteX12" fmla="*/ 36000 w 12192000"/>
              <a:gd name="connsiteY12" fmla="*/ 6858000 h 6858000"/>
              <a:gd name="connsiteX13" fmla="*/ 0 w 12192000"/>
              <a:gd name="connsiteY13" fmla="*/ 6858000 h 6858000"/>
              <a:gd name="connsiteX14" fmla="*/ 0 w 12192000"/>
              <a:gd name="connsiteY14" fmla="*/ 6822000 h 6858000"/>
              <a:gd name="connsiteX15" fmla="*/ 0 w 12192000"/>
              <a:gd name="connsiteY15" fmla="*/ 36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36000" y="36000"/>
                </a:moveTo>
                <a:lnTo>
                  <a:pt x="36000" y="6822000"/>
                </a:lnTo>
                <a:lnTo>
                  <a:pt x="12156000" y="6822000"/>
                </a:lnTo>
                <a:lnTo>
                  <a:pt x="12156000" y="36000"/>
                </a:lnTo>
                <a:close/>
                <a:moveTo>
                  <a:pt x="0" y="0"/>
                </a:moveTo>
                <a:lnTo>
                  <a:pt x="36000" y="0"/>
                </a:lnTo>
                <a:lnTo>
                  <a:pt x="12156000" y="0"/>
                </a:lnTo>
                <a:lnTo>
                  <a:pt x="12192000" y="0"/>
                </a:lnTo>
                <a:lnTo>
                  <a:pt x="12192000" y="36000"/>
                </a:lnTo>
                <a:lnTo>
                  <a:pt x="12192000" y="6822000"/>
                </a:lnTo>
                <a:lnTo>
                  <a:pt x="12192000" y="6858000"/>
                </a:lnTo>
                <a:lnTo>
                  <a:pt x="12156000" y="6858000"/>
                </a:lnTo>
                <a:lnTo>
                  <a:pt x="36000" y="6858000"/>
                </a:lnTo>
                <a:lnTo>
                  <a:pt x="0" y="6858000"/>
                </a:lnTo>
                <a:lnTo>
                  <a:pt x="0" y="6822000"/>
                </a:lnTo>
                <a:lnTo>
                  <a:pt x="0" y="36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359999"/>
            <a:ext cx="4416588" cy="5321927"/>
          </a:xfrm>
          <a:gradFill>
            <a:gsLst>
              <a:gs pos="0">
                <a:schemeClr val="tx1">
                  <a:lumMod val="75000"/>
                  <a:lumOff val="25000"/>
                  <a:alpha val="70000"/>
                </a:schemeClr>
              </a:gs>
              <a:gs pos="80000">
                <a:schemeClr val="tx1"/>
              </a:gs>
            </a:gsLst>
            <a:lin ang="3600000" scaled="0"/>
          </a:gradFill>
        </p:spPr>
        <p:txBody>
          <a:bodyPr lIns="72000" rIns="180000" bIns="180000" anchor="b"/>
          <a:lstStyle>
            <a:lvl1pPr algn="r">
              <a:lnSpc>
                <a:spcPts val="4700"/>
              </a:lnSpc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999" y="5681926"/>
            <a:ext cx="4416587" cy="816075"/>
          </a:xfrm>
          <a:solidFill>
            <a:schemeClr val="tx1">
              <a:alpha val="80000"/>
            </a:schemeClr>
          </a:solidFill>
          <a:ln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180000"/>
          <a:lstStyle>
            <a:lvl1pPr marL="0" indent="0" algn="r"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24564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0" y="2438399"/>
            <a:ext cx="5385600" cy="3044399"/>
          </a:xfrm>
          <a:gradFill>
            <a:gsLst>
              <a:gs pos="83186">
                <a:schemeClr val="tx1"/>
              </a:gs>
              <a:gs pos="0">
                <a:schemeClr val="accent1">
                  <a:alpha val="50000"/>
                </a:schemeClr>
              </a:gs>
              <a:gs pos="46000">
                <a:schemeClr val="accent1">
                  <a:lumMod val="50000"/>
                  <a:alpha val="90000"/>
                </a:schemeClr>
              </a:gs>
            </a:gsLst>
            <a:lin ang="3600000" scaled="0"/>
          </a:gradFill>
        </p:spPr>
        <p:txBody>
          <a:bodyPr lIns="72000" tIns="180000" rIns="180000" bIns="0" anchor="t"/>
          <a:lstStyle>
            <a:lvl1pPr algn="r">
              <a:lnSpc>
                <a:spcPts val="4700"/>
              </a:lnSpc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segue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8971" y="4479264"/>
            <a:ext cx="2851629" cy="749534"/>
          </a:xfrm>
          <a:solidFill>
            <a:schemeClr val="tx1">
              <a:alpha val="80000"/>
            </a:schemeClr>
          </a:solidFill>
          <a:ln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txBody>
          <a:bodyPr tIns="144000" rIns="180000"/>
          <a:lstStyle>
            <a:lvl1pPr marL="0" indent="0" algn="r"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75849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30A9B71-A789-4057-B729-15D78CF34E0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5601" y="3263898"/>
            <a:ext cx="4840085" cy="1626013"/>
          </a:xfrm>
          <a:gradFill>
            <a:gsLst>
              <a:gs pos="0">
                <a:schemeClr val="tx1">
                  <a:lumMod val="75000"/>
                  <a:lumOff val="25000"/>
                  <a:alpha val="70000"/>
                </a:schemeClr>
              </a:gs>
              <a:gs pos="80000">
                <a:schemeClr val="tx1"/>
              </a:gs>
            </a:gsLst>
            <a:lin ang="3600000" scaled="0"/>
          </a:gradFill>
        </p:spPr>
        <p:txBody>
          <a:bodyPr lIns="72000" rIns="180000" bIns="180000" anchor="b"/>
          <a:lstStyle>
            <a:lvl1pPr algn="r">
              <a:lnSpc>
                <a:spcPts val="4700"/>
              </a:lnSpc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EF269EA-6AE9-449D-BE5A-03758EA88D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5601" y="4889910"/>
            <a:ext cx="4840085" cy="816077"/>
          </a:xfrm>
          <a:solidFill>
            <a:schemeClr val="tx1">
              <a:alpha val="80000"/>
            </a:schemeClr>
          </a:solidFill>
          <a:ln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vert="horz" lIns="0" tIns="144000" rIns="91440" bIns="0" rtlCol="0">
            <a:noAutofit/>
          </a:bodyPr>
          <a:lstStyle>
            <a:lvl1pPr marL="0" indent="0" algn="r">
              <a:buNone/>
              <a:defRPr lang="en-US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266700" lvl="0" indent="-266700" algn="r"/>
            <a:r>
              <a:rPr lang="en-US" noProof="0"/>
              <a:t>Click to edit Master text styles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473F491-E8FD-4CBC-84E6-5139D5161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8" y="651641"/>
            <a:ext cx="5472001" cy="5054346"/>
          </a:xfrm>
        </p:spPr>
        <p:txBody>
          <a:bodyPr anchor="b" anchorCtr="0"/>
          <a:lstStyle>
            <a:lvl1pPr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sz="180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sz="160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sz="140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sz="1400">
                <a:solidFill>
                  <a:schemeClr val="bg1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78833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30A9B71-A789-4057-B729-15D78CF34E0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5601" y="3263898"/>
            <a:ext cx="4840085" cy="1626013"/>
          </a:xfrm>
          <a:gradFill>
            <a:gsLst>
              <a:gs pos="0">
                <a:schemeClr val="tx1">
                  <a:lumMod val="75000"/>
                  <a:lumOff val="25000"/>
                  <a:alpha val="70000"/>
                </a:schemeClr>
              </a:gs>
              <a:gs pos="80000">
                <a:schemeClr val="tx1"/>
              </a:gs>
            </a:gsLst>
            <a:lin ang="3600000" scaled="0"/>
          </a:gradFill>
        </p:spPr>
        <p:txBody>
          <a:bodyPr lIns="72000" rIns="180000" bIns="180000" anchor="b"/>
          <a:lstStyle>
            <a:lvl1pPr algn="r">
              <a:lnSpc>
                <a:spcPts val="4700"/>
              </a:lnSpc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C12A5E3-4178-4927-9321-CCDE04B7D2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5601" y="4889911"/>
            <a:ext cx="4840085" cy="816076"/>
          </a:xfrm>
          <a:solidFill>
            <a:schemeClr val="tx1">
              <a:alpha val="80000"/>
            </a:schemeClr>
          </a:solidFill>
          <a:ln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vert="horz" lIns="0" tIns="144000" rIns="91440" bIns="0" rtlCol="0">
            <a:noAutofit/>
          </a:bodyPr>
          <a:lstStyle>
            <a:lvl1pPr marL="0" indent="0" algn="r">
              <a:buNone/>
              <a:defRPr lang="en-US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266700" lvl="0" indent="-266700" algn="r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73C2D913-09CE-4035-84E6-3144961151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5997" y="651641"/>
            <a:ext cx="5472002" cy="50543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263140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87D291-05F0-4DD7-A728-945B6C9F238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1A6105F-5309-4A56-AAF2-8D4A0477F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87D291-05F0-4DD7-A728-945B6C9F238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1A6105F-5309-4A56-AAF2-8D4A0477F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9F7BF0-5084-45F6-AF52-A3013D43946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2718816" y="2673350"/>
            <a:ext cx="6754368" cy="1511300"/>
          </a:xfrm>
        </p:spPr>
        <p:txBody>
          <a:bodyPr anchor="ctr"/>
          <a:lstStyle>
            <a:lvl1pPr marL="0" indent="0" algn="ctr">
              <a:buNone/>
              <a:defRPr sz="4000"/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5443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A9BE28-009E-4D88-9951-81B453F75A4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White"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726F2C-157B-477E-AD76-8F54126834C2}"/>
              </a:ext>
            </a:extLst>
          </p:cNvPr>
          <p:cNvSpPr/>
          <p:nvPr userDrawn="1"/>
        </p:nvSpPr>
        <p:spPr>
          <a:xfrm>
            <a:off x="0" y="6191250"/>
            <a:ext cx="12192000" cy="66675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21000">
                <a:schemeClr val="tx1">
                  <a:lumMod val="75000"/>
                  <a:lumOff val="25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noProof="0"/>
              <a:t>Click to edit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40000" cy="43775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4FB90F-5E6B-4508-96BB-939635D11AFF}"/>
              </a:ext>
            </a:extLst>
          </p:cNvPr>
          <p:cNvSpPr/>
          <p:nvPr userDrawn="1"/>
        </p:nvSpPr>
        <p:spPr>
          <a:xfrm>
            <a:off x="0" y="0"/>
            <a:ext cx="12192000" cy="144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72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4A1CB7-B157-440C-BA82-A62890EF3721}"/>
              </a:ext>
            </a:extLst>
          </p:cNvPr>
          <p:cNvSpPr/>
          <p:nvPr userDrawn="1"/>
        </p:nvSpPr>
        <p:spPr>
          <a:xfrm>
            <a:off x="0" y="92074"/>
            <a:ext cx="144000" cy="6629401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72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5B1BAC-5CBE-4B0E-B0AA-1C05EBEE964E}"/>
              </a:ext>
            </a:extLst>
          </p:cNvPr>
          <p:cNvSpPr/>
          <p:nvPr userDrawn="1"/>
        </p:nvSpPr>
        <p:spPr>
          <a:xfrm>
            <a:off x="12048000" y="92074"/>
            <a:ext cx="144000" cy="6629401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72000">
                <a:schemeClr val="tx1">
                  <a:lumMod val="75000"/>
                  <a:lumOff val="2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68BD16A-5998-4CCA-B0F2-62F67B639AF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6000 w 12192000"/>
              <a:gd name="connsiteY0" fmla="*/ 36000 h 6858000"/>
              <a:gd name="connsiteX1" fmla="*/ 36000 w 12192000"/>
              <a:gd name="connsiteY1" fmla="*/ 6822000 h 6858000"/>
              <a:gd name="connsiteX2" fmla="*/ 12156000 w 12192000"/>
              <a:gd name="connsiteY2" fmla="*/ 6822000 h 6858000"/>
              <a:gd name="connsiteX3" fmla="*/ 12156000 w 12192000"/>
              <a:gd name="connsiteY3" fmla="*/ 36000 h 6858000"/>
              <a:gd name="connsiteX4" fmla="*/ 0 w 12192000"/>
              <a:gd name="connsiteY4" fmla="*/ 0 h 6858000"/>
              <a:gd name="connsiteX5" fmla="*/ 36000 w 12192000"/>
              <a:gd name="connsiteY5" fmla="*/ 0 h 6858000"/>
              <a:gd name="connsiteX6" fmla="*/ 12156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00 h 6858000"/>
              <a:gd name="connsiteX9" fmla="*/ 12192000 w 12192000"/>
              <a:gd name="connsiteY9" fmla="*/ 6822000 h 6858000"/>
              <a:gd name="connsiteX10" fmla="*/ 12192000 w 12192000"/>
              <a:gd name="connsiteY10" fmla="*/ 6858000 h 6858000"/>
              <a:gd name="connsiteX11" fmla="*/ 12156000 w 12192000"/>
              <a:gd name="connsiteY11" fmla="*/ 6858000 h 6858000"/>
              <a:gd name="connsiteX12" fmla="*/ 36000 w 12192000"/>
              <a:gd name="connsiteY12" fmla="*/ 6858000 h 6858000"/>
              <a:gd name="connsiteX13" fmla="*/ 0 w 12192000"/>
              <a:gd name="connsiteY13" fmla="*/ 6858000 h 6858000"/>
              <a:gd name="connsiteX14" fmla="*/ 0 w 12192000"/>
              <a:gd name="connsiteY14" fmla="*/ 6822000 h 6858000"/>
              <a:gd name="connsiteX15" fmla="*/ 0 w 12192000"/>
              <a:gd name="connsiteY15" fmla="*/ 36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36000" y="36000"/>
                </a:moveTo>
                <a:lnTo>
                  <a:pt x="36000" y="6822000"/>
                </a:lnTo>
                <a:lnTo>
                  <a:pt x="12156000" y="6822000"/>
                </a:lnTo>
                <a:lnTo>
                  <a:pt x="12156000" y="36000"/>
                </a:lnTo>
                <a:close/>
                <a:moveTo>
                  <a:pt x="0" y="0"/>
                </a:moveTo>
                <a:lnTo>
                  <a:pt x="36000" y="0"/>
                </a:lnTo>
                <a:lnTo>
                  <a:pt x="12156000" y="0"/>
                </a:lnTo>
                <a:lnTo>
                  <a:pt x="12192000" y="0"/>
                </a:lnTo>
                <a:lnTo>
                  <a:pt x="12192000" y="36000"/>
                </a:lnTo>
                <a:lnTo>
                  <a:pt x="12192000" y="6822000"/>
                </a:lnTo>
                <a:lnTo>
                  <a:pt x="12192000" y="6858000"/>
                </a:lnTo>
                <a:lnTo>
                  <a:pt x="12156000" y="6858000"/>
                </a:lnTo>
                <a:lnTo>
                  <a:pt x="36000" y="6858000"/>
                </a:lnTo>
                <a:lnTo>
                  <a:pt x="0" y="6858000"/>
                </a:lnTo>
                <a:lnTo>
                  <a:pt x="0" y="6822000"/>
                </a:lnTo>
                <a:lnTo>
                  <a:pt x="0" y="36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7425" y="6322399"/>
            <a:ext cx="370575" cy="36512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000" y="6322399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839907-C37E-4F37-B9BB-92B4A49360E6}"/>
              </a:ext>
            </a:extLst>
          </p:cNvPr>
          <p:cNvSpPr txBox="1"/>
          <p:nvPr userDrawn="1"/>
        </p:nvSpPr>
        <p:spPr>
          <a:xfrm>
            <a:off x="10194026" y="6258973"/>
            <a:ext cx="1577974" cy="427535"/>
          </a:xfrm>
          <a:prstGeom prst="rect">
            <a:avLst/>
          </a:prstGeom>
          <a:noFill/>
        </p:spPr>
        <p:txBody>
          <a:bodyPr wrap="square" lIns="0" tIns="144000" rIns="0" bIns="0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en-US" sz="2000" b="1" spc="0" baseline="0" noProof="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Contoso</a:t>
            </a:r>
            <a:br>
              <a:rPr lang="en-US" sz="2000" b="1" spc="0" baseline="0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b="0" i="1" spc="600" baseline="0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Suites</a:t>
            </a:r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65" r:id="rId4"/>
    <p:sldLayoutId id="2147483666" r:id="rId5"/>
    <p:sldLayoutId id="2147483673" r:id="rId6"/>
    <p:sldLayoutId id="2147483659" r:id="rId7"/>
    <p:sldLayoutId id="2147483660" r:id="rId8"/>
    <p:sldLayoutId id="2147483664" r:id="rId9"/>
    <p:sldLayoutId id="2147483650" r:id="rId10"/>
    <p:sldLayoutId id="2147483652" r:id="rId11"/>
    <p:sldLayoutId id="2147483671" r:id="rId12"/>
    <p:sldLayoutId id="2147483656" r:id="rId13"/>
    <p:sldLayoutId id="2147483657" r:id="rId14"/>
    <p:sldLayoutId id="2147483667" r:id="rId15"/>
    <p:sldLayoutId id="2147483668" r:id="rId16"/>
    <p:sldLayoutId id="2147483669" r:id="rId17"/>
    <p:sldLayoutId id="2147483672" r:id="rId18"/>
    <p:sldLayoutId id="2147483654" r:id="rId19"/>
    <p:sldLayoutId id="2147483674" r:id="rId20"/>
    <p:sldLayoutId id="2147483655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88DD5BA-F498-EB1B-6D37-55F22E426950}"/>
              </a:ext>
            </a:extLst>
          </p:cNvPr>
          <p:cNvSpPr/>
          <p:nvPr/>
        </p:nvSpPr>
        <p:spPr>
          <a:xfrm>
            <a:off x="10266630" y="6228784"/>
            <a:ext cx="1339913" cy="5341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58936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5E256A-D7AB-4049-A79A-BDBC09529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1999"/>
            <a:ext cx="11340000" cy="3370455"/>
          </a:xfrm>
        </p:spPr>
        <p:txBody>
          <a:bodyPr/>
          <a:lstStyle/>
          <a:p>
            <a:pPr algn="ctr"/>
            <a:r>
              <a:rPr lang="en-US" sz="13800" dirty="0"/>
              <a:t>Mark 8:14-21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9EE3A99-D4D7-9174-4F31-96B0BF32BF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95050" y="3051018"/>
            <a:ext cx="4870764" cy="2589291"/>
          </a:xfrm>
        </p:spPr>
        <p:txBody>
          <a:bodyPr/>
          <a:lstStyle/>
          <a:p>
            <a:pPr algn="ctr"/>
            <a:r>
              <a:rPr lang="en-US" sz="2800" dirty="0"/>
              <a:t>Using Everyday Objects to Teach Us About Spiritual Things</a:t>
            </a:r>
          </a:p>
          <a:p>
            <a:pPr algn="ctr"/>
            <a:r>
              <a:rPr lang="en-US" sz="2800" dirty="0"/>
              <a:t>Significant Thing About Yeast Is Its Power - Matthew Chapter 13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CAA4F1-1892-CF44-611A-353B444AE746}"/>
              </a:ext>
            </a:extLst>
          </p:cNvPr>
          <p:cNvSpPr/>
          <p:nvPr/>
        </p:nvSpPr>
        <p:spPr>
          <a:xfrm>
            <a:off x="10266630" y="6228784"/>
            <a:ext cx="1339913" cy="5341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652193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5E256A-D7AB-4049-A79A-BDBC09529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1999"/>
            <a:ext cx="11340000" cy="5425593"/>
          </a:xfrm>
        </p:spPr>
        <p:txBody>
          <a:bodyPr/>
          <a:lstStyle/>
          <a:p>
            <a:pPr algn="ctr"/>
            <a:r>
              <a:rPr lang="en-US" sz="13800" dirty="0"/>
              <a:t>“Watch Out For The Yeast”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CAA4F1-1892-CF44-611A-353B444AE746}"/>
              </a:ext>
            </a:extLst>
          </p:cNvPr>
          <p:cNvSpPr/>
          <p:nvPr/>
        </p:nvSpPr>
        <p:spPr>
          <a:xfrm>
            <a:off x="10266630" y="6228784"/>
            <a:ext cx="1339913" cy="5341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F3658E-0B8F-F7A4-5E0C-9C78252D8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3865" y="6858000"/>
            <a:ext cx="3426887" cy="5632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48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lack wood grain" title="Black wood grain">
            <a:extLst>
              <a:ext uri="{FF2B5EF4-FFF2-40B4-BE49-F238E27FC236}">
                <a16:creationId xmlns:a16="http://schemas.microsoft.com/office/drawing/2014/main" id="{1DFA8E42-E4CC-4EE9-BE99-2FFA2EC79C2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>
            <a:fillRect/>
          </a:stretch>
        </p:blipFill>
        <p:spPr>
          <a:xfrm>
            <a:off x="144000" y="146383"/>
            <a:ext cx="11905200" cy="656523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Cover Title</a:t>
            </a:r>
          </a:p>
        </p:txBody>
      </p:sp>
      <p:pic>
        <p:nvPicPr>
          <p:cNvPr id="5" name="Picture 4" descr="A yellow sign with black text">
            <a:extLst>
              <a:ext uri="{FF2B5EF4-FFF2-40B4-BE49-F238E27FC236}">
                <a16:creationId xmlns:a16="http://schemas.microsoft.com/office/drawing/2014/main" id="{C9BD24DD-FEFF-4836-92EA-7205626CC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448" y="359999"/>
            <a:ext cx="11459103" cy="58250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90EC66-7703-A259-D0C4-7B8FFD571593}"/>
              </a:ext>
            </a:extLst>
          </p:cNvPr>
          <p:cNvSpPr txBox="1"/>
          <p:nvPr/>
        </p:nvSpPr>
        <p:spPr>
          <a:xfrm>
            <a:off x="7016622" y="2180315"/>
            <a:ext cx="42734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Four Obstacles To FAITH </a:t>
            </a:r>
          </a:p>
        </p:txBody>
      </p:sp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YEAST OR LEAVEN OF THE PHARISEES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666301-22D2-757A-7B9A-D6CCFDCCE3AF}"/>
              </a:ext>
            </a:extLst>
          </p:cNvPr>
          <p:cNvSpPr>
            <a:spLocks noGrp="1"/>
          </p:cNvSpPr>
          <p:nvPr>
            <p:ph idx="34"/>
          </p:nvPr>
        </p:nvSpPr>
        <p:spPr>
          <a:xfrm>
            <a:off x="431999" y="1104524"/>
            <a:ext cx="11339999" cy="4785000"/>
          </a:xfrm>
        </p:spPr>
        <p:txBody>
          <a:bodyPr/>
          <a:lstStyle/>
          <a:p>
            <a:r>
              <a:rPr lang="en-US" sz="4000" dirty="0"/>
              <a:t>1.	TRADITIONALISM</a:t>
            </a:r>
          </a:p>
          <a:p>
            <a:r>
              <a:rPr lang="en-US" sz="4000" dirty="0"/>
              <a:t>Held own traditions above law of God</a:t>
            </a:r>
          </a:p>
          <a:p>
            <a:r>
              <a:rPr lang="en-US" sz="4000" dirty="0"/>
              <a:t>A COUPLE OF REASONS WHY TRADITIONALISM IS DANGEROUS-</a:t>
            </a:r>
          </a:p>
          <a:p>
            <a:pPr lvl="1"/>
            <a:r>
              <a:rPr lang="en-US" sz="3600" dirty="0"/>
              <a:t>“I’ll do it the old way even if the new way is better.”</a:t>
            </a:r>
          </a:p>
          <a:p>
            <a:pPr lvl="1"/>
            <a:r>
              <a:rPr lang="en-US" sz="3600" dirty="0"/>
              <a:t>Aristotle vs Galileo – OLD / GALILEO</a:t>
            </a:r>
          </a:p>
          <a:p>
            <a:pPr lvl="1"/>
            <a:r>
              <a:rPr lang="en-US" sz="3600" dirty="0"/>
              <a:t>Continued to say Aristotle was RIGHT!</a:t>
            </a:r>
            <a:endParaRPr lang="en-US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D1B3CC-4D5D-0332-228C-0CD146AF3BFA}"/>
              </a:ext>
            </a:extLst>
          </p:cNvPr>
          <p:cNvSpPr/>
          <p:nvPr/>
        </p:nvSpPr>
        <p:spPr>
          <a:xfrm>
            <a:off x="10266630" y="6228784"/>
            <a:ext cx="1339913" cy="5341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6958FC-F865-2427-A4B1-7422FE46C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1130" y="4146449"/>
            <a:ext cx="20955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23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YEAST OR LEAVEN OF THE PHARISEES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666301-22D2-757A-7B9A-D6CCFDCCE3AF}"/>
              </a:ext>
            </a:extLst>
          </p:cNvPr>
          <p:cNvSpPr>
            <a:spLocks noGrp="1"/>
          </p:cNvSpPr>
          <p:nvPr>
            <p:ph idx="34"/>
          </p:nvPr>
        </p:nvSpPr>
        <p:spPr>
          <a:xfrm>
            <a:off x="431999" y="1104524"/>
            <a:ext cx="11339999" cy="5124260"/>
          </a:xfrm>
        </p:spPr>
        <p:txBody>
          <a:bodyPr/>
          <a:lstStyle/>
          <a:p>
            <a:r>
              <a:rPr lang="en-US" sz="4000" dirty="0"/>
              <a:t>A COUPLE OF REASONS WHY TRADITIONALISM IS DANGEROUS-</a:t>
            </a:r>
          </a:p>
          <a:p>
            <a:pPr lvl="1"/>
            <a:r>
              <a:rPr lang="en-US" sz="3600" dirty="0"/>
              <a:t>Jesus Fed 4,000 people with 7 Loaves if Bread and a Few Small Fish – so caught up in their tradition even this sure sign could not convince them the new way was better</a:t>
            </a:r>
          </a:p>
          <a:p>
            <a:r>
              <a:rPr lang="en-US" sz="3800" dirty="0"/>
              <a:t>“BUT WE’VE NEVER DONE IT THAT WAY BEFORE!”</a:t>
            </a:r>
          </a:p>
          <a:p>
            <a:pPr lvl="1"/>
            <a:r>
              <a:rPr lang="en-US" sz="3600" dirty="0"/>
              <a:t>Need not be concerned with how things were done before but how GOD want them done NOW!</a:t>
            </a:r>
          </a:p>
          <a:p>
            <a:r>
              <a:rPr lang="en-US" sz="3600" dirty="0"/>
              <a:t>Nothing wrong with TRADITION – only  TRADITIONALISM!</a:t>
            </a:r>
            <a:endParaRPr lang="en-US" sz="26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D1B3CC-4D5D-0332-228C-0CD146AF3BFA}"/>
              </a:ext>
            </a:extLst>
          </p:cNvPr>
          <p:cNvSpPr/>
          <p:nvPr/>
        </p:nvSpPr>
        <p:spPr>
          <a:xfrm>
            <a:off x="10266630" y="6228784"/>
            <a:ext cx="1339913" cy="5341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682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YEAST OR LEAVEN OF THE PHARISEES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666301-22D2-757A-7B9A-D6CCFDCCE3AF}"/>
              </a:ext>
            </a:extLst>
          </p:cNvPr>
          <p:cNvSpPr>
            <a:spLocks noGrp="1"/>
          </p:cNvSpPr>
          <p:nvPr>
            <p:ph idx="34"/>
          </p:nvPr>
        </p:nvSpPr>
        <p:spPr>
          <a:xfrm>
            <a:off x="431999" y="1104524"/>
            <a:ext cx="11339999" cy="5124260"/>
          </a:xfrm>
        </p:spPr>
        <p:txBody>
          <a:bodyPr/>
          <a:lstStyle/>
          <a:p>
            <a:r>
              <a:rPr lang="en-US" sz="4000" dirty="0"/>
              <a:t>2.	SECULARISM</a:t>
            </a:r>
          </a:p>
          <a:p>
            <a:pPr lvl="1"/>
            <a:r>
              <a:rPr lang="en-US" sz="3600" dirty="0"/>
              <a:t>Jesus spoke of the Herodians who plotted to kill Him</a:t>
            </a:r>
          </a:p>
          <a:p>
            <a:pPr lvl="1"/>
            <a:r>
              <a:rPr lang="en-US" sz="3600" dirty="0"/>
              <a:t>Herodians believed they could change the world with their politics – secularists – faith in government not God!</a:t>
            </a:r>
          </a:p>
          <a:p>
            <a:pPr lvl="1"/>
            <a:r>
              <a:rPr lang="en-US" sz="3400" dirty="0"/>
              <a:t>Very Prevalent in Society Today – Solve World Problems; Take Care of our Finances; Take Care of Crime problem; Take Care of our Health Care; Take Care of Teaching our Children;  Take care of telling us what is RIGHT and WRONG!</a:t>
            </a:r>
          </a:p>
          <a:p>
            <a:pPr lvl="1"/>
            <a:r>
              <a:rPr lang="en-US" sz="3400" dirty="0"/>
              <a:t>Secularists believe Government must make our decisions for us because we are incapable of making them on our own!</a:t>
            </a:r>
            <a:endParaRPr lang="en-US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D1B3CC-4D5D-0332-228C-0CD146AF3BFA}"/>
              </a:ext>
            </a:extLst>
          </p:cNvPr>
          <p:cNvSpPr/>
          <p:nvPr/>
        </p:nvSpPr>
        <p:spPr>
          <a:xfrm>
            <a:off x="10266630" y="6228784"/>
            <a:ext cx="1339913" cy="5341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2609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YEAST OR LEAVEN OF THE PHARISEES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666301-22D2-757A-7B9A-D6CCFDCCE3AF}"/>
              </a:ext>
            </a:extLst>
          </p:cNvPr>
          <p:cNvSpPr>
            <a:spLocks noGrp="1"/>
          </p:cNvSpPr>
          <p:nvPr>
            <p:ph idx="34"/>
          </p:nvPr>
        </p:nvSpPr>
        <p:spPr>
          <a:xfrm>
            <a:off x="431999" y="1104524"/>
            <a:ext cx="11339999" cy="5124260"/>
          </a:xfrm>
        </p:spPr>
        <p:txBody>
          <a:bodyPr/>
          <a:lstStyle/>
          <a:p>
            <a:r>
              <a:rPr lang="en-US" sz="4000" dirty="0"/>
              <a:t>2.	SECULARISM</a:t>
            </a:r>
          </a:p>
          <a:p>
            <a:r>
              <a:rPr lang="en-US" sz="3800" dirty="0"/>
              <a:t>Our Faith Is Not In Secularism But In A Savior</a:t>
            </a:r>
          </a:p>
          <a:p>
            <a:pPr lvl="1"/>
            <a:r>
              <a:rPr lang="en-US" sz="3600" dirty="0"/>
              <a:t>We don’t need a handout from Washington – we need a hand-up from God</a:t>
            </a:r>
          </a:p>
          <a:p>
            <a:r>
              <a:rPr lang="en-US" sz="3800" dirty="0"/>
              <a:t>3.	SKEPTICISM</a:t>
            </a:r>
          </a:p>
          <a:p>
            <a:pPr lvl="1"/>
            <a:r>
              <a:rPr lang="en-US" sz="3600" dirty="0"/>
              <a:t>Matthew 16:6 “Pharisees and Sadducees”</a:t>
            </a:r>
          </a:p>
          <a:p>
            <a:pPr lvl="1"/>
            <a:r>
              <a:rPr lang="en-US" sz="3600" dirty="0"/>
              <a:t>Sadducees known for their skepticism – Mark 12; Acts 23:8</a:t>
            </a:r>
          </a:p>
          <a:p>
            <a:pPr lvl="1"/>
            <a:r>
              <a:rPr lang="en-US" sz="3600" dirty="0"/>
              <a:t>They had a form of religion yet denied its power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D1B3CC-4D5D-0332-228C-0CD146AF3BFA}"/>
              </a:ext>
            </a:extLst>
          </p:cNvPr>
          <p:cNvSpPr/>
          <p:nvPr/>
        </p:nvSpPr>
        <p:spPr>
          <a:xfrm>
            <a:off x="10266630" y="6228784"/>
            <a:ext cx="1339913" cy="5341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1319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YEAST OR LEAVEN OF THE PHARISEES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666301-22D2-757A-7B9A-D6CCFDCCE3AF}"/>
              </a:ext>
            </a:extLst>
          </p:cNvPr>
          <p:cNvSpPr>
            <a:spLocks noGrp="1"/>
          </p:cNvSpPr>
          <p:nvPr>
            <p:ph idx="34"/>
          </p:nvPr>
        </p:nvSpPr>
        <p:spPr>
          <a:xfrm>
            <a:off x="426000" y="984262"/>
            <a:ext cx="11339999" cy="5124260"/>
          </a:xfrm>
        </p:spPr>
        <p:txBody>
          <a:bodyPr/>
          <a:lstStyle/>
          <a:p>
            <a:r>
              <a:rPr lang="en-US" sz="3800" dirty="0"/>
              <a:t>3.	SKEPTICISM</a:t>
            </a:r>
          </a:p>
          <a:p>
            <a:pPr lvl="1"/>
            <a:r>
              <a:rPr lang="en-US" sz="3600" dirty="0"/>
              <a:t>Jesus Warns Against Those Who Claim To Believe In God Yet Deny That God Is Able To Work In The Supernatural Realm</a:t>
            </a:r>
          </a:p>
          <a:p>
            <a:pPr lvl="1"/>
            <a:r>
              <a:rPr lang="en-US" sz="3600" dirty="0"/>
              <a:t>Skepticism eats away at the core of our faith!</a:t>
            </a:r>
          </a:p>
          <a:p>
            <a:pPr lvl="1"/>
            <a:r>
              <a:rPr lang="en-US" sz="3600" dirty="0"/>
              <a:t>Many don’t believe God created the world – if he couldn’t create the world how can I believe I was created in His image?</a:t>
            </a:r>
          </a:p>
          <a:p>
            <a:pPr lvl="1"/>
            <a:r>
              <a:rPr lang="en-US" sz="3600" dirty="0"/>
              <a:t>Many don’t believe the Bible is without error – if I don’t believe every word is true, how can I believe any of it?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D1B3CC-4D5D-0332-228C-0CD146AF3BFA}"/>
              </a:ext>
            </a:extLst>
          </p:cNvPr>
          <p:cNvSpPr/>
          <p:nvPr/>
        </p:nvSpPr>
        <p:spPr>
          <a:xfrm>
            <a:off x="10266630" y="6228784"/>
            <a:ext cx="1339913" cy="5341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6913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YEAST OR LEAVEN OF THE PHARISEES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666301-22D2-757A-7B9A-D6CCFDCCE3AF}"/>
              </a:ext>
            </a:extLst>
          </p:cNvPr>
          <p:cNvSpPr>
            <a:spLocks noGrp="1"/>
          </p:cNvSpPr>
          <p:nvPr>
            <p:ph idx="34"/>
          </p:nvPr>
        </p:nvSpPr>
        <p:spPr>
          <a:xfrm>
            <a:off x="426000" y="984262"/>
            <a:ext cx="11339999" cy="5124260"/>
          </a:xfrm>
        </p:spPr>
        <p:txBody>
          <a:bodyPr/>
          <a:lstStyle/>
          <a:p>
            <a:r>
              <a:rPr lang="en-US" sz="3600" dirty="0"/>
              <a:t>3.	SKEPTICISM</a:t>
            </a:r>
          </a:p>
          <a:p>
            <a:pPr lvl="1"/>
            <a:r>
              <a:rPr lang="en-US" sz="3200" dirty="0"/>
              <a:t>Many who don’t believe in virgin birth of Christ – if I cannot base my faith on these facts I have no faith, no hope and no salvation!</a:t>
            </a:r>
          </a:p>
          <a:p>
            <a:pPr lvl="1"/>
            <a:r>
              <a:rPr lang="en-US" sz="3200" dirty="0"/>
              <a:t>When I cease to believe in the supernatural – I cease to have faith in a Savior!</a:t>
            </a:r>
          </a:p>
          <a:p>
            <a:pPr lvl="1"/>
            <a:r>
              <a:rPr lang="en-US" sz="3200" dirty="0"/>
              <a:t>SKEPTICISM IN RELIGION TODAY HAS LED TO A WEAKENED FAITH!  Over 80% of professors didn’t believe in the bodily resurrection of Jesus Christ!</a:t>
            </a:r>
          </a:p>
          <a:p>
            <a:pPr lvl="1"/>
            <a:r>
              <a:rPr lang="en-US" sz="3200" dirty="0"/>
              <a:t>Beware of the teaching of the Sadducees because it will DESTROY YOUR FAITH!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D1B3CC-4D5D-0332-228C-0CD146AF3BFA}"/>
              </a:ext>
            </a:extLst>
          </p:cNvPr>
          <p:cNvSpPr/>
          <p:nvPr/>
        </p:nvSpPr>
        <p:spPr>
          <a:xfrm>
            <a:off x="10266630" y="6228784"/>
            <a:ext cx="1339913" cy="5341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5324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YEAST OR LEAVEN OF THE PHARISEES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666301-22D2-757A-7B9A-D6CCFDCCE3AF}"/>
              </a:ext>
            </a:extLst>
          </p:cNvPr>
          <p:cNvSpPr>
            <a:spLocks noGrp="1"/>
          </p:cNvSpPr>
          <p:nvPr>
            <p:ph idx="34"/>
          </p:nvPr>
        </p:nvSpPr>
        <p:spPr>
          <a:xfrm>
            <a:off x="426000" y="984262"/>
            <a:ext cx="11339999" cy="5124260"/>
          </a:xfrm>
        </p:spPr>
        <p:txBody>
          <a:bodyPr/>
          <a:lstStyle/>
          <a:p>
            <a:r>
              <a:rPr lang="en-US" sz="3200" dirty="0"/>
              <a:t>4.	PESSIMISM</a:t>
            </a:r>
          </a:p>
          <a:p>
            <a:pPr lvl="1"/>
            <a:r>
              <a:rPr lang="en-US" sz="3600" dirty="0"/>
              <a:t>“Why do you reason because you have no bread?”</a:t>
            </a:r>
          </a:p>
          <a:p>
            <a:pPr lvl="1"/>
            <a:r>
              <a:rPr lang="en-US" sz="3600" dirty="0"/>
              <a:t>“Do you not yet perceive nor understand?”</a:t>
            </a:r>
          </a:p>
          <a:p>
            <a:pPr lvl="1"/>
            <a:r>
              <a:rPr lang="en-US" sz="3600" dirty="0"/>
              <a:t>“Is your heart still hardened?”</a:t>
            </a:r>
          </a:p>
          <a:p>
            <a:pPr lvl="1"/>
            <a:r>
              <a:rPr lang="en-US" sz="3600" dirty="0"/>
              <a:t>“Having eyes, do you not see?”</a:t>
            </a:r>
          </a:p>
          <a:p>
            <a:pPr lvl="1"/>
            <a:r>
              <a:rPr lang="en-US" sz="3600" dirty="0"/>
              <a:t>“And having ears, do you not hear?”</a:t>
            </a:r>
          </a:p>
          <a:p>
            <a:pPr lvl="1"/>
            <a:r>
              <a:rPr lang="en-US" sz="3600" dirty="0"/>
              <a:t>“And do you not remember?”</a:t>
            </a:r>
          </a:p>
          <a:p>
            <a:pPr lvl="1"/>
            <a:r>
              <a:rPr lang="en-US" sz="3600" dirty="0"/>
              <a:t>“How is it you do not understand?”</a:t>
            </a:r>
          </a:p>
          <a:p>
            <a:pPr lvl="1"/>
            <a:r>
              <a:rPr lang="en-US" sz="3600" dirty="0"/>
              <a:t>Implies things Christ cannot do – Deuteronomy 32:1</a:t>
            </a:r>
            <a:r>
              <a:rPr lang="en-US" sz="3600" i="1" dirty="0"/>
              <a:t>ff</a:t>
            </a:r>
            <a:endParaRPr lang="en-US" sz="36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D1B3CC-4D5D-0332-228C-0CD146AF3BFA}"/>
              </a:ext>
            </a:extLst>
          </p:cNvPr>
          <p:cNvSpPr/>
          <p:nvPr/>
        </p:nvSpPr>
        <p:spPr>
          <a:xfrm>
            <a:off x="10266630" y="6228784"/>
            <a:ext cx="1339913" cy="5341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204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1188570"/>
          </a:xfrm>
        </p:spPr>
        <p:txBody>
          <a:bodyPr/>
          <a:lstStyle/>
          <a:p>
            <a:r>
              <a:rPr lang="en-US" sz="4800" dirty="0"/>
              <a:t>WE CAN DO ALL THINGS THROUGH CHRIST WHO GIVES US STRENGHT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666301-22D2-757A-7B9A-D6CCFDCCE3AF}"/>
              </a:ext>
            </a:extLst>
          </p:cNvPr>
          <p:cNvSpPr>
            <a:spLocks noGrp="1"/>
          </p:cNvSpPr>
          <p:nvPr>
            <p:ph idx="34"/>
          </p:nvPr>
        </p:nvSpPr>
        <p:spPr>
          <a:xfrm>
            <a:off x="426000" y="1720158"/>
            <a:ext cx="11339999" cy="4388364"/>
          </a:xfrm>
        </p:spPr>
        <p:txBody>
          <a:bodyPr/>
          <a:lstStyle/>
          <a:p>
            <a:r>
              <a:rPr lang="en-US" sz="4000" dirty="0"/>
              <a:t>Philippians 4:13</a:t>
            </a:r>
          </a:p>
          <a:p>
            <a:r>
              <a:rPr lang="en-US" sz="3850" dirty="0"/>
              <a:t>Jesus warned His disciples of four obstacles to faith:</a:t>
            </a:r>
          </a:p>
          <a:p>
            <a:pPr lvl="1"/>
            <a:r>
              <a:rPr lang="en-US" sz="3850" dirty="0"/>
              <a:t>1.	  Traditionalists who hold back from making progress </a:t>
            </a:r>
          </a:p>
          <a:p>
            <a:pPr lvl="1"/>
            <a:r>
              <a:rPr lang="en-US" sz="3850" dirty="0"/>
              <a:t>2.	  Secularists who focus on wrong solutions to problems</a:t>
            </a:r>
          </a:p>
          <a:p>
            <a:pPr lvl="1"/>
            <a:r>
              <a:rPr lang="en-US" sz="3850" dirty="0"/>
              <a:t>3.	  Skeptics who will take away your faith</a:t>
            </a:r>
          </a:p>
          <a:p>
            <a:pPr lvl="1"/>
            <a:r>
              <a:rPr lang="en-US" sz="3850" dirty="0"/>
              <a:t>4.</a:t>
            </a:r>
            <a:r>
              <a:rPr lang="en-US" sz="3850"/>
              <a:t>	  Pessimists </a:t>
            </a:r>
            <a:r>
              <a:rPr lang="en-US" sz="3850" dirty="0"/>
              <a:t>who limit Christ’s power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D1B3CC-4D5D-0332-228C-0CD146AF3BFA}"/>
              </a:ext>
            </a:extLst>
          </p:cNvPr>
          <p:cNvSpPr/>
          <p:nvPr/>
        </p:nvSpPr>
        <p:spPr>
          <a:xfrm>
            <a:off x="10266630" y="6228784"/>
            <a:ext cx="1339913" cy="5341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72000" tIns="180000" rIns="180000" bIns="0" rtlCol="0" anchor="t">
            <a:noAutofit/>
          </a:bodyPr>
          <a:lstStyle/>
          <a:p>
            <a:pPr algn="r">
              <a:lnSpc>
                <a:spcPts val="4700"/>
              </a:lnSpc>
              <a:spcBef>
                <a:spcPct val="0"/>
              </a:spcBef>
            </a:pPr>
            <a:endParaRPr lang="en-US" sz="4500">
              <a:solidFill>
                <a:schemeClr val="bg1"/>
              </a:solidFill>
              <a:latin typeface="Rockwell" panose="02060603020205020403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1918604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Custom 131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056AFF"/>
      </a:accent1>
      <a:accent2>
        <a:srgbClr val="FF391E"/>
      </a:accent2>
      <a:accent3>
        <a:srgbClr val="A1CC18"/>
      </a:accent3>
      <a:accent4>
        <a:srgbClr val="FFC000"/>
      </a:accent4>
      <a:accent5>
        <a:srgbClr val="1554B2"/>
      </a:accent5>
      <a:accent6>
        <a:srgbClr val="8BB20C"/>
      </a:accent6>
      <a:hlink>
        <a:srgbClr val="056AFF"/>
      </a:hlink>
      <a:folHlink>
        <a:srgbClr val="056AFF"/>
      </a:folHlink>
    </a:clrScheme>
    <a:fontScheme name="Custom 150">
      <a:majorFont>
        <a:latin typeface="Rockwel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83186">
              <a:schemeClr val="tx1"/>
            </a:gs>
            <a:gs pos="0">
              <a:schemeClr val="accent1">
                <a:alpha val="50000"/>
              </a:schemeClr>
            </a:gs>
            <a:gs pos="46000">
              <a:schemeClr val="accent1">
                <a:lumMod val="50000"/>
                <a:alpha val="90000"/>
              </a:schemeClr>
            </a:gs>
          </a:gsLst>
          <a:lin ang="3600000" scaled="0"/>
        </a:gradFill>
      </a:spPr>
      <a:bodyPr vert="horz" lIns="72000" tIns="180000" rIns="180000" bIns="0" rtlCol="0" anchor="t">
        <a:noAutofit/>
      </a:bodyPr>
      <a:lstStyle>
        <a:defPPr algn="r">
          <a:lnSpc>
            <a:spcPts val="4700"/>
          </a:lnSpc>
          <a:spcBef>
            <a:spcPct val="0"/>
          </a:spcBef>
          <a:defRPr sz="4500">
            <a:solidFill>
              <a:schemeClr val="bg1"/>
            </a:solidFill>
            <a:latin typeface="Rockwell" panose="02060603020205020403" pitchFamily="18" charset="0"/>
            <a:ea typeface="+mj-ea"/>
            <a:cs typeface="+mj-cs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TF00564740_Dark wood presentation_CLR_v3" id="{49638A16-5E55-4B30-AEB1-0A03F30AF386}" vid="{D58A18CD-A37E-4397-8A63-7F191E6C54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94B36EA-CF11-40D0-93CA-F9002F3EA35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4D3619-0FAE-444B-BDB2-2354531561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535D37E-7F4E-4FAA-AEBF-D3016C5066C4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Dark wood presentation</Template>
  <TotalTime>1303</TotalTime>
  <Words>683</Words>
  <Application>Microsoft Office PowerPoint</Application>
  <PresentationFormat>Widescreen</PresentationFormat>
  <Paragraphs>62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Rockwell</vt:lpstr>
      <vt:lpstr>Times New Roman</vt:lpstr>
      <vt:lpstr>Office Theme</vt:lpstr>
      <vt:lpstr>PowerPoint Presentation</vt:lpstr>
      <vt:lpstr>Mark 8:14-21</vt:lpstr>
      <vt:lpstr>“Watch Out For The Yeast”</vt:lpstr>
      <vt:lpstr>Presentation Cover Title</vt:lpstr>
      <vt:lpstr>YEAST OR LEAVEN OF THE PHARISEES</vt:lpstr>
      <vt:lpstr>YEAST OR LEAVEN OF THE PHARISEES</vt:lpstr>
      <vt:lpstr>YEAST OR LEAVEN OF THE PHARISEES</vt:lpstr>
      <vt:lpstr>YEAST OR LEAVEN OF THE PHARISEES</vt:lpstr>
      <vt:lpstr>YEAST OR LEAVEN OF THE PHARISEES</vt:lpstr>
      <vt:lpstr>YEAST OR LEAVEN OF THE PHARISEES</vt:lpstr>
      <vt:lpstr>YEAST OR LEAVEN OF THE PHARISEES</vt:lpstr>
      <vt:lpstr>WE CAN DO ALL THINGS THROUGH CHRIST WHO GIVES US STRENGHT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Cover Title</dc:title>
  <dc:creator>Gailen Evans</dc:creator>
  <cp:lastModifiedBy>Gailen Evans</cp:lastModifiedBy>
  <cp:revision>22</cp:revision>
  <dcterms:created xsi:type="dcterms:W3CDTF">2022-08-26T22:55:15Z</dcterms:created>
  <dcterms:modified xsi:type="dcterms:W3CDTF">2022-08-27T20:39:15Z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